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 autoAdjust="0"/>
    <p:restoredTop sz="94660"/>
  </p:normalViewPr>
  <p:slideViewPr>
    <p:cSldViewPr snapToGrid="0">
      <p:cViewPr varScale="1">
        <p:scale>
          <a:sx n="61" d="100"/>
          <a:sy n="61" d="100"/>
        </p:scale>
        <p:origin x="4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CD923-5A31-4DE8-A7E5-0D5A23522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0116F2D-EB3E-497D-BA05-8B3AF5107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5E9CD3-BD16-4297-A5FD-C11DE11BE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C9943E-353D-4438-9EF0-E3CF5574E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9B52E5-253C-439F-8F97-4CD75919E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3637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CD91A8-842B-496B-9C90-0C9C32B31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2CD572-5CB0-49E4-9301-2A218D839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CF92CB-1EAD-4A32-96D1-4CC7D7BC7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B17687D-6A22-42C4-8504-02F63BD9B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2D611A-7B53-4310-8563-16A379CAB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60974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E3D4CC6-1C83-4561-AC4A-C128B0DF4F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31B7EAF-8267-45EB-AA5E-33174CC574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650740-70D1-4C55-8694-A432B2814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5102F14-C02E-4E0C-953F-6B8473A66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9BBBBD-15A4-4636-A6AF-183B89FC9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17265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2B4D3-4166-4999-8FC8-32430A7B7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704AA3E-7C5C-465A-8EBD-48582ED434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4D49404-127C-4D23-B77F-E660CA249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BBB759-93E7-4F88-87B2-44AFB8447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44DA334-C008-4F1B-8148-94E881F67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0286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851EF6-BDAF-4646-86F6-DA3354F87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5BB8E7-DC2D-4A5C-8E7E-D3152494C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22837A-8A21-4E73-B269-6F6F186B5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505F2B-E909-4782-8B27-B51A38EC6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36106B7-B281-45A3-A94C-4E5712AA9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5886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029199-F23B-4203-A04A-49BCFD279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97B7AB0-CBF4-4B79-A892-420D735E89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693EB0B-E434-4124-B170-E00C6D158B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A68040C-ABD0-4061-B71F-AC47D8C48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24FF7B2-EDF6-41EE-A264-807278FA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037C377-8D81-459A-B056-602E23680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4016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308C54-071F-49A4-AC44-52E7D66A4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3733899-2E88-44FC-AA58-56B075FEBB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BA6A9D1-CF18-4A19-BEF7-D6E391D37C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B1010F6-837A-4022-B49D-6FF50AF567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605ADA-8D5B-4401-9EE0-105ABE0E8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1B17647-1303-4719-9E05-C23AAA986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2FBE90F-650E-41B0-9CE2-C00B7698B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F65E81D-3C20-48AF-9602-06EF3BBF5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85036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D1E1B9-3BCF-4462-9969-4440A2ADA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B9AA39E-D77F-47A2-B0A5-F81148BE4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60279F1-445B-4BB0-8689-802D323A7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9BD722-1952-4C38-BFAF-3C5AB458E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68971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8F4A7E8-6034-4704-9545-68AA1E1EA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6773F7D-249D-4782-A2DD-203337038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E8839F-88ED-446A-93E9-441E52C09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16409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959DED-12D9-4E50-91D6-753FE20AC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222F9D-3577-4783-AB3B-6AA5612F1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B41F1F-7ED8-4D75-A77C-2813B6F4CC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C178F9-0897-4729-8DB2-ECF3DC951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7E1BC7A-2659-4E4D-BC86-801CD1139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9C205AD-E841-42F2-98A6-8E383776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4798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893EBF-98D7-4920-93F6-9FCCF13BD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2645D21-3DF6-4058-BC6A-30FF70C432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9B6BDC-4EDA-4C06-91DB-D2167CCB9F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32FC5F-E1C1-41F5-A9EC-8D82EE6D5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CC16587-A331-40A2-B7C3-75D10CF79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F656A0B-A493-482D-9B2A-B2B4E8E76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48236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41CB441-0AA1-425E-A480-79C7714C9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48E07-C09B-4A02-A2DA-A1DD94FAF1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2703B1-8E80-446C-B6CD-70813F1F2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64A5-6778-40E5-AA65-131BC932F409}" type="datetimeFigureOut">
              <a:rPr lang="fr-CA" smtClean="0"/>
              <a:t>2020-12-14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0B960A-0B55-4395-85E1-14D0CDE2F6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DABBF0-6CC2-4A63-8F72-6C83E5188B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9FE83-87F6-4795-B4A4-7BE49B0C75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85752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50" y="5147"/>
            <a:ext cx="12173700" cy="684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2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8887" y="11695"/>
            <a:ext cx="12150416" cy="683460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A1455D3-3CCE-4AEE-9FCF-A65ABF8D5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3315651" cy="269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06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75" y="9358"/>
            <a:ext cx="12159049" cy="683946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A7C2226-825D-45F6-A5C0-68F437F1C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3247697" cy="204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974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Grand écran</PresentationFormat>
  <Paragraphs>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Jocelyne</dc:creator>
  <cp:lastModifiedBy>Jocelyne</cp:lastModifiedBy>
  <cp:revision>4</cp:revision>
  <dcterms:created xsi:type="dcterms:W3CDTF">2020-12-14T15:12:27Z</dcterms:created>
  <dcterms:modified xsi:type="dcterms:W3CDTF">2020-12-14T18:18:02Z</dcterms:modified>
</cp:coreProperties>
</file>